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399588" cy="683895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80" y="1752"/>
      </p:cViewPr>
      <p:guideLst>
        <p:guide orient="horz" pos="2154"/>
        <p:guide pos="29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B012D-0B39-A044-96A8-BE46CA1E09D6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73150" y="685800"/>
            <a:ext cx="4711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D1E6D-D20F-DD4D-9365-225A2F9C33C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3857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D1E6D-D20F-DD4D-9365-225A2F9C33C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3583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4969" y="2124507"/>
            <a:ext cx="7989650" cy="1465942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9938" y="3875405"/>
            <a:ext cx="6579712" cy="17477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6266-56F1-AB42-9B80-8C5BADECC37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68C3-CD30-C24B-B505-32F83BC876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790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6266-56F1-AB42-9B80-8C5BADECC37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68C3-CD30-C24B-B505-32F83BC876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669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5631" y="273875"/>
            <a:ext cx="2173655" cy="5817856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83034" y="273875"/>
            <a:ext cx="6365937" cy="5817856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6266-56F1-AB42-9B80-8C5BADECC37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68C3-CD30-C24B-B505-32F83BC876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43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6266-56F1-AB42-9B80-8C5BADECC37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68C3-CD30-C24B-B505-32F83BC876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619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2503" y="4394659"/>
            <a:ext cx="7989650" cy="13582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2503" y="2898639"/>
            <a:ext cx="7989650" cy="14960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6266-56F1-AB42-9B80-8C5BADECC37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68C3-CD30-C24B-B505-32F83BC876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855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83034" y="1591006"/>
            <a:ext cx="4268980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08674" y="1591006"/>
            <a:ext cx="4270612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6266-56F1-AB42-9B80-8C5BADECC37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68C3-CD30-C24B-B505-32F83BC876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356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79" y="1530849"/>
            <a:ext cx="4153117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9979" y="2168834"/>
            <a:ext cx="4153117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74861" y="1530849"/>
            <a:ext cx="4154748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74861" y="2168834"/>
            <a:ext cx="4154748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6266-56F1-AB42-9B80-8C5BADECC37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68C3-CD30-C24B-B505-32F83BC876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17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6266-56F1-AB42-9B80-8C5BADECC37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68C3-CD30-C24B-B505-32F83BC876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78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6266-56F1-AB42-9B80-8C5BADECC37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68C3-CD30-C24B-B505-32F83BC876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145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2292"/>
            <a:ext cx="3092400" cy="11588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74978" y="272292"/>
            <a:ext cx="5254631" cy="58368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9980" y="1431114"/>
            <a:ext cx="3092400" cy="46780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6266-56F1-AB42-9B80-8C5BADECC37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68C3-CD30-C24B-B505-32F83BC876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14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42385" y="4787265"/>
            <a:ext cx="5639753" cy="5651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42385" y="611073"/>
            <a:ext cx="5639753" cy="41033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42385" y="5352429"/>
            <a:ext cx="5639753" cy="8026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6266-56F1-AB42-9B80-8C5BADECC37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68C3-CD30-C24B-B505-32F83BC876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39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80" y="1595755"/>
            <a:ext cx="8459629" cy="4513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69980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96266-56F1-AB42-9B80-8C5BADECC37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11526" y="6338694"/>
            <a:ext cx="2976536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736372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B68C3-CD30-C24B-B505-32F83BC8763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696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hyperlink" Target="http://www.cai.it/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o 3"/>
          <p:cNvSpPr/>
          <p:nvPr/>
        </p:nvSpPr>
        <p:spPr>
          <a:xfrm>
            <a:off x="352935" y="531934"/>
            <a:ext cx="2454337" cy="29187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00"/>
                </a:solidFill>
              </a:rPr>
              <a:t>ORGANIZZAZIONE DEL LAVORO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0" y="-25592"/>
            <a:ext cx="8961239" cy="47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 smtClean="0">
                <a:solidFill>
                  <a:srgbClr val="000000"/>
                </a:solidFill>
              </a:rPr>
              <a:t>Scheda 16. PROCESSO “GESTIONE SINISTRI – SOCCORSO ALPINO”</a:t>
            </a:r>
            <a:endParaRPr lang="it-IT" sz="1400" b="1" dirty="0">
              <a:solidFill>
                <a:srgbClr val="000000"/>
              </a:solidFill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119603" y="893623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Immagine 6" descr="logo_ca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239" y="-21317"/>
            <a:ext cx="443012" cy="477212"/>
          </a:xfrm>
          <a:prstGeom prst="rect">
            <a:avLst/>
          </a:prstGeom>
        </p:spPr>
      </p:pic>
      <p:cxnSp>
        <p:nvCxnSpPr>
          <p:cNvPr id="8" name="Connettore 1 7"/>
          <p:cNvCxnSpPr/>
          <p:nvPr/>
        </p:nvCxnSpPr>
        <p:spPr>
          <a:xfrm flipH="1">
            <a:off x="9308170" y="470483"/>
            <a:ext cx="6354" cy="3142117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119600" y="470482"/>
            <a:ext cx="9194918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>
            <a:off x="164398" y="97574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98176" y="1018858"/>
            <a:ext cx="2688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Per la richiesta di rimborso delle spese di soccorso, l’infortunato, socio o non socio che ha richiesto la copertura, compila il modulo 10, scaricabile dall’area assicurazioni del sito </a:t>
            </a:r>
            <a:r>
              <a:rPr lang="it-IT" sz="900" dirty="0" smtClean="0">
                <a:solidFill>
                  <a:srgbClr val="000000"/>
                </a:solidFill>
                <a:hlinkClick r:id="rId4"/>
              </a:rPr>
              <a:t>www.cai.it</a:t>
            </a:r>
            <a:r>
              <a:rPr lang="it-IT" sz="900" dirty="0" smtClean="0">
                <a:solidFill>
                  <a:srgbClr val="000000"/>
                </a:solidFill>
              </a:rPr>
              <a:t>, inserendo i propri dati anagrafici e  la descrizione dell’intervento. Successivamente lo inoltra, corredato delle fatture di soccorso quietanziate, per PEC, fax o </a:t>
            </a:r>
            <a:r>
              <a:rPr lang="it-IT" sz="900" smtClean="0">
                <a:solidFill>
                  <a:srgbClr val="000000"/>
                </a:solidFill>
              </a:rPr>
              <a:t>e-mail all’Ufficio </a:t>
            </a:r>
            <a:r>
              <a:rPr lang="it-IT" sz="900" dirty="0" smtClean="0">
                <a:solidFill>
                  <a:srgbClr val="000000"/>
                </a:solidFill>
              </a:rPr>
              <a:t>Segreteria del Soccorso Alpino.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3053300" y="473683"/>
            <a:ext cx="0" cy="3138917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H="1">
            <a:off x="119600" y="473682"/>
            <a:ext cx="2" cy="313891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164398" y="230924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sp>
        <p:nvSpPr>
          <p:cNvPr id="17" name="CasellaDiTesto 16"/>
          <p:cNvSpPr txBox="1"/>
          <p:nvPr/>
        </p:nvSpPr>
        <p:spPr>
          <a:xfrm>
            <a:off x="396483" y="2346536"/>
            <a:ext cx="2688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L’ufficio del CNSAS (Corpo Nazionale Soccorso Alpino e Speleologico), verificata la qualifica di socio o di non socio con copertura attivata, procede all’apertura del sinistro inserendo i documenti ricevuti scansionati nel gestionale della compagnia assicurativa. </a:t>
            </a:r>
          </a:p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Informazioni sull’iter di liquidazione del sinistro possono essere richieste all’Ufficio Segreteria del CNSAS.</a:t>
            </a:r>
          </a:p>
        </p:txBody>
      </p:sp>
      <p:sp>
        <p:nvSpPr>
          <p:cNvPr id="25" name="Titolo 1"/>
          <p:cNvSpPr txBox="1">
            <a:spLocks/>
          </p:cNvSpPr>
          <p:nvPr/>
        </p:nvSpPr>
        <p:spPr>
          <a:xfrm>
            <a:off x="3053300" y="473683"/>
            <a:ext cx="6254870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Soccorso Alpino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2728820" y="1313575"/>
            <a:ext cx="142542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Via fax o PEC</a:t>
            </a:r>
            <a:endParaRPr lang="it-IT" sz="700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3865076" y="1695939"/>
            <a:ext cx="142542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Contenente</a:t>
            </a:r>
            <a:endParaRPr lang="it-IT" sz="700" dirty="0"/>
          </a:p>
        </p:txBody>
      </p:sp>
      <p:sp>
        <p:nvSpPr>
          <p:cNvPr id="30" name="Processo 29"/>
          <p:cNvSpPr/>
          <p:nvPr/>
        </p:nvSpPr>
        <p:spPr>
          <a:xfrm>
            <a:off x="3818110" y="1870594"/>
            <a:ext cx="1007657" cy="269512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700" dirty="0" smtClean="0"/>
              <a:t>Dati anagrafici – </a:t>
            </a:r>
          </a:p>
          <a:p>
            <a:pPr algn="ctr"/>
            <a:r>
              <a:rPr lang="it-IT" sz="700" dirty="0" smtClean="0"/>
              <a:t>Descrizione intervento</a:t>
            </a:r>
            <a:endParaRPr lang="it-IT" sz="700" dirty="0"/>
          </a:p>
        </p:txBody>
      </p:sp>
      <p:cxnSp>
        <p:nvCxnSpPr>
          <p:cNvPr id="31" name="Connettore 1 30"/>
          <p:cNvCxnSpPr/>
          <p:nvPr/>
        </p:nvCxnSpPr>
        <p:spPr>
          <a:xfrm>
            <a:off x="3856200" y="1870594"/>
            <a:ext cx="0" cy="269512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4788443" y="1872971"/>
            <a:ext cx="0" cy="267135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5" name="Documento multiplo 34"/>
          <p:cNvSpPr/>
          <p:nvPr/>
        </p:nvSpPr>
        <p:spPr>
          <a:xfrm>
            <a:off x="3964106" y="974408"/>
            <a:ext cx="854137" cy="580886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 anchorCtr="1"/>
          <a:lstStyle/>
          <a:p>
            <a:pPr algn="ctr"/>
            <a:r>
              <a:rPr lang="it-IT" sz="800" dirty="0" smtClean="0"/>
              <a:t>FATTURE DI SOCCORSO QUIETANZIATE</a:t>
            </a:r>
            <a:endParaRPr lang="it-IT" sz="800" dirty="0"/>
          </a:p>
        </p:txBody>
      </p:sp>
      <p:sp>
        <p:nvSpPr>
          <p:cNvPr id="43" name="Ovale 42"/>
          <p:cNvSpPr/>
          <p:nvPr/>
        </p:nvSpPr>
        <p:spPr>
          <a:xfrm>
            <a:off x="3586430" y="1499613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sp>
        <p:nvSpPr>
          <p:cNvPr id="58" name="Ovale 57"/>
          <p:cNvSpPr/>
          <p:nvPr/>
        </p:nvSpPr>
        <p:spPr>
          <a:xfrm>
            <a:off x="5032004" y="2354308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sp>
        <p:nvSpPr>
          <p:cNvPr id="60" name="Processo 59"/>
          <p:cNvSpPr/>
          <p:nvPr/>
        </p:nvSpPr>
        <p:spPr>
          <a:xfrm>
            <a:off x="5780730" y="2841338"/>
            <a:ext cx="821042" cy="346976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APERTURA SINISTRO</a:t>
            </a:r>
            <a:endParaRPr lang="it-IT" sz="800" dirty="0"/>
          </a:p>
        </p:txBody>
      </p:sp>
      <p:cxnSp>
        <p:nvCxnSpPr>
          <p:cNvPr id="39" name="Connettore 4 38"/>
          <p:cNvCxnSpPr>
            <a:stCxn id="109" idx="0"/>
            <a:endCxn id="35" idx="3"/>
          </p:cNvCxnSpPr>
          <p:nvPr/>
        </p:nvCxnSpPr>
        <p:spPr>
          <a:xfrm rot="16200000" flipV="1">
            <a:off x="4987186" y="1095909"/>
            <a:ext cx="1035123" cy="1373007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>
            <a:off x="120434" y="3612600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Text Box 7"/>
          <p:cNvSpPr txBox="1">
            <a:spLocks noChangeArrowheads="1"/>
          </p:cNvSpPr>
          <p:nvPr/>
        </p:nvSpPr>
        <p:spPr bwMode="auto">
          <a:xfrm>
            <a:off x="25400" y="6681685"/>
            <a:ext cx="94042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00" dirty="0"/>
              <a:t>Elaborato da Soa S.r.l. – Strategie e </a:t>
            </a:r>
            <a:r>
              <a:rPr lang="it-IT" sz="700" dirty="0" smtClean="0"/>
              <a:t>Organizzazione Aziendale                  </a:t>
            </a:r>
            <a:r>
              <a:rPr lang="it-IT" sz="700" b="1" dirty="0" smtClean="0"/>
              <a:t>Anno 2014</a:t>
            </a:r>
            <a:endParaRPr lang="it-IT" sz="700" b="1" dirty="0"/>
          </a:p>
        </p:txBody>
      </p:sp>
      <p:sp>
        <p:nvSpPr>
          <p:cNvPr id="97" name="Documento 96"/>
          <p:cNvSpPr/>
          <p:nvPr/>
        </p:nvSpPr>
        <p:spPr>
          <a:xfrm>
            <a:off x="4020661" y="1364146"/>
            <a:ext cx="596880" cy="382593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MODULO 10</a:t>
            </a:r>
            <a:endParaRPr lang="it-IT" sz="800" dirty="0"/>
          </a:p>
        </p:txBody>
      </p:sp>
      <p:sp>
        <p:nvSpPr>
          <p:cNvPr id="102" name="CasellaDiTesto 101"/>
          <p:cNvSpPr txBox="1"/>
          <p:nvPr/>
        </p:nvSpPr>
        <p:spPr>
          <a:xfrm>
            <a:off x="2979726" y="1069069"/>
            <a:ext cx="940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DA SOCIO O NON SOCIO COPERTO</a:t>
            </a:r>
          </a:p>
        </p:txBody>
      </p:sp>
      <p:cxnSp>
        <p:nvCxnSpPr>
          <p:cNvPr id="103" name="Connettore 1 102"/>
          <p:cNvCxnSpPr/>
          <p:nvPr/>
        </p:nvCxnSpPr>
        <p:spPr>
          <a:xfrm flipH="1" flipV="1">
            <a:off x="3871425" y="1147231"/>
            <a:ext cx="1" cy="326982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Connettore 1 105"/>
          <p:cNvCxnSpPr/>
          <p:nvPr/>
        </p:nvCxnSpPr>
        <p:spPr>
          <a:xfrm flipH="1">
            <a:off x="3053300" y="1345324"/>
            <a:ext cx="812660" cy="1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Connettore 1 106"/>
          <p:cNvCxnSpPr>
            <a:stCxn id="109" idx="2"/>
            <a:endCxn id="60" idx="0"/>
          </p:cNvCxnSpPr>
          <p:nvPr/>
        </p:nvCxnSpPr>
        <p:spPr>
          <a:xfrm>
            <a:off x="6191250" y="2705100"/>
            <a:ext cx="1" cy="136238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1 107"/>
          <p:cNvCxnSpPr>
            <a:stCxn id="97" idx="2"/>
            <a:endCxn id="30" idx="0"/>
          </p:cNvCxnSpPr>
          <p:nvPr/>
        </p:nvCxnSpPr>
        <p:spPr>
          <a:xfrm>
            <a:off x="4319101" y="1721445"/>
            <a:ext cx="2838" cy="149149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Processo 108"/>
          <p:cNvSpPr/>
          <p:nvPr/>
        </p:nvSpPr>
        <p:spPr>
          <a:xfrm>
            <a:off x="5416550" y="2299974"/>
            <a:ext cx="1549400" cy="405126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VERIFICA QUALIFICA DI SOCIO O NON SOCIO CON COPERTURA ATTIVATA</a:t>
            </a:r>
            <a:endParaRPr lang="it-IT" sz="800" dirty="0"/>
          </a:p>
        </p:txBody>
      </p:sp>
      <p:sp>
        <p:nvSpPr>
          <p:cNvPr id="124" name="Documento multiplo 123"/>
          <p:cNvSpPr/>
          <p:nvPr/>
        </p:nvSpPr>
        <p:spPr>
          <a:xfrm>
            <a:off x="7105364" y="2724150"/>
            <a:ext cx="854137" cy="580886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 anchorCtr="1"/>
          <a:lstStyle/>
          <a:p>
            <a:pPr algn="ctr"/>
            <a:r>
              <a:rPr lang="it-IT" sz="800" dirty="0" smtClean="0"/>
              <a:t>FATTURE DI SOCCORSO QUIETANZIATE</a:t>
            </a:r>
            <a:endParaRPr lang="it-IT" sz="800" dirty="0"/>
          </a:p>
        </p:txBody>
      </p:sp>
      <p:sp>
        <p:nvSpPr>
          <p:cNvPr id="125" name="Documento 124"/>
          <p:cNvSpPr/>
          <p:nvPr/>
        </p:nvSpPr>
        <p:spPr>
          <a:xfrm>
            <a:off x="7161919" y="3101188"/>
            <a:ext cx="596880" cy="382593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MODULO 10</a:t>
            </a:r>
            <a:endParaRPr lang="it-IT" sz="800" dirty="0"/>
          </a:p>
        </p:txBody>
      </p:sp>
      <p:sp>
        <p:nvSpPr>
          <p:cNvPr id="127" name="CasellaDiTesto 126"/>
          <p:cNvSpPr txBox="1"/>
          <p:nvPr/>
        </p:nvSpPr>
        <p:spPr>
          <a:xfrm>
            <a:off x="7943467" y="2740316"/>
            <a:ext cx="940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A COMPAGNIA</a:t>
            </a:r>
          </a:p>
          <a:p>
            <a:pPr algn="ctr"/>
            <a:r>
              <a:rPr lang="it-IT" sz="700" b="1" dirty="0" smtClean="0"/>
              <a:t>ASSICURATIVA</a:t>
            </a:r>
          </a:p>
        </p:txBody>
      </p:sp>
      <p:cxnSp>
        <p:nvCxnSpPr>
          <p:cNvPr id="128" name="Connettore 1 127"/>
          <p:cNvCxnSpPr/>
          <p:nvPr/>
        </p:nvCxnSpPr>
        <p:spPr>
          <a:xfrm flipH="1" flipV="1">
            <a:off x="8888242" y="2834584"/>
            <a:ext cx="1" cy="326982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Connettore 1 128"/>
          <p:cNvCxnSpPr>
            <a:endCxn id="124" idx="3"/>
          </p:cNvCxnSpPr>
          <p:nvPr/>
        </p:nvCxnSpPr>
        <p:spPr>
          <a:xfrm flipH="1">
            <a:off x="7959501" y="3014593"/>
            <a:ext cx="930499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2" name="CasellaDiTesto 131"/>
          <p:cNvSpPr txBox="1"/>
          <p:nvPr/>
        </p:nvSpPr>
        <p:spPr>
          <a:xfrm>
            <a:off x="7705575" y="2998075"/>
            <a:ext cx="142542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Sul gestionale</a:t>
            </a:r>
            <a:endParaRPr lang="it-IT" sz="700" dirty="0"/>
          </a:p>
        </p:txBody>
      </p:sp>
      <p:sp>
        <p:nvSpPr>
          <p:cNvPr id="133" name="CasellaDiTesto 132"/>
          <p:cNvSpPr txBox="1"/>
          <p:nvPr/>
        </p:nvSpPr>
        <p:spPr>
          <a:xfrm>
            <a:off x="7825061" y="3175217"/>
            <a:ext cx="149374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Per informazioni sull’iter di liquidazione del </a:t>
            </a:r>
            <a:r>
              <a:rPr lang="it-IT" sz="700" b="1" dirty="0" smtClean="0"/>
              <a:t>sinistro </a:t>
            </a:r>
            <a:r>
              <a:rPr lang="it-IT" sz="700" b="1" dirty="0" smtClean="0"/>
              <a:t>si richieda all’Ufficio Segreteria del CNSAS</a:t>
            </a:r>
            <a:endParaRPr lang="it-IT" sz="700" b="1" dirty="0"/>
          </a:p>
        </p:txBody>
      </p:sp>
      <p:cxnSp>
        <p:nvCxnSpPr>
          <p:cNvPr id="138" name="Connettore 1 137"/>
          <p:cNvCxnSpPr>
            <a:stCxn id="124" idx="1"/>
            <a:endCxn id="60" idx="3"/>
          </p:cNvCxnSpPr>
          <p:nvPr/>
        </p:nvCxnSpPr>
        <p:spPr>
          <a:xfrm flipH="1">
            <a:off x="6601772" y="3014593"/>
            <a:ext cx="503592" cy="233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9" name="Gruppo 148"/>
          <p:cNvGrpSpPr/>
          <p:nvPr/>
        </p:nvGrpSpPr>
        <p:grpSpPr>
          <a:xfrm>
            <a:off x="170400" y="3925772"/>
            <a:ext cx="6824239" cy="211171"/>
            <a:chOff x="44851" y="6464188"/>
            <a:chExt cx="6824239" cy="211171"/>
          </a:xfrm>
        </p:grpSpPr>
        <p:grpSp>
          <p:nvGrpSpPr>
            <p:cNvPr id="150" name="Gruppo 149"/>
            <p:cNvGrpSpPr/>
            <p:nvPr/>
          </p:nvGrpSpPr>
          <p:grpSpPr>
            <a:xfrm>
              <a:off x="44851" y="6464188"/>
              <a:ext cx="6824239" cy="211171"/>
              <a:chOff x="44851" y="6464188"/>
              <a:chExt cx="6824239" cy="211171"/>
            </a:xfrm>
          </p:grpSpPr>
          <p:sp>
            <p:nvSpPr>
              <p:cNvPr id="152" name="CasellaDiTesto 151"/>
              <p:cNvSpPr txBox="1"/>
              <p:nvPr/>
            </p:nvSpPr>
            <p:spPr>
              <a:xfrm>
                <a:off x="2722435" y="6467363"/>
                <a:ext cx="7909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700" dirty="0" smtClean="0"/>
                  <a:t>Specificazioni</a:t>
                </a:r>
                <a:endParaRPr lang="it-IT" sz="700" dirty="0"/>
              </a:p>
            </p:txBody>
          </p:sp>
          <p:grpSp>
            <p:nvGrpSpPr>
              <p:cNvPr id="153" name="Gruppo 152"/>
              <p:cNvGrpSpPr/>
              <p:nvPr/>
            </p:nvGrpSpPr>
            <p:grpSpPr>
              <a:xfrm>
                <a:off x="44851" y="6464188"/>
                <a:ext cx="6824239" cy="211171"/>
                <a:chOff x="-37699" y="6437114"/>
                <a:chExt cx="6824239" cy="211171"/>
              </a:xfrm>
            </p:grpSpPr>
            <p:pic>
              <p:nvPicPr>
                <p:cNvPr id="154" name="Immagine 153" descr="skd188257sdc.png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86600" y="6452128"/>
                  <a:ext cx="208652" cy="188216"/>
                </a:xfrm>
                <a:prstGeom prst="rect">
                  <a:avLst/>
                </a:prstGeom>
              </p:spPr>
            </p:pic>
            <p:sp>
              <p:nvSpPr>
                <p:cNvPr id="155" name="CasellaDiTesto 154"/>
                <p:cNvSpPr txBox="1"/>
                <p:nvPr/>
              </p:nvSpPr>
              <p:spPr>
                <a:xfrm>
                  <a:off x="4852419" y="6448230"/>
                  <a:ext cx="79097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Trasmissione</a:t>
                  </a:r>
                  <a:endParaRPr lang="it-IT" sz="700" dirty="0"/>
                </a:p>
              </p:txBody>
            </p:sp>
            <p:sp>
              <p:nvSpPr>
                <p:cNvPr id="156" name="CasellaDiTesto 155"/>
                <p:cNvSpPr txBox="1"/>
                <p:nvPr/>
              </p:nvSpPr>
              <p:spPr>
                <a:xfrm>
                  <a:off x="1683781" y="6441880"/>
                  <a:ext cx="79097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Documenti</a:t>
                  </a:r>
                  <a:endParaRPr lang="it-IT" sz="700" dirty="0"/>
                </a:p>
              </p:txBody>
            </p:sp>
            <p:sp>
              <p:nvSpPr>
                <p:cNvPr id="157" name="CasellaDiTesto 156"/>
                <p:cNvSpPr txBox="1"/>
                <p:nvPr/>
              </p:nvSpPr>
              <p:spPr>
                <a:xfrm>
                  <a:off x="-37699" y="6437114"/>
                  <a:ext cx="65043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b="1" dirty="0" smtClean="0"/>
                    <a:t>LEGENDA:</a:t>
                  </a:r>
                </a:p>
              </p:txBody>
            </p:sp>
            <p:sp>
              <p:nvSpPr>
                <p:cNvPr id="158" name="Processo 157"/>
                <p:cNvSpPr/>
                <p:nvPr/>
              </p:nvSpPr>
              <p:spPr>
                <a:xfrm>
                  <a:off x="638352" y="6448229"/>
                  <a:ext cx="215154" cy="172823"/>
                </a:xfrm>
                <a:prstGeom prst="flowChartProcess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it-IT" sz="800" dirty="0" smtClean="0"/>
                </a:p>
              </p:txBody>
            </p:sp>
            <p:sp>
              <p:nvSpPr>
                <p:cNvPr id="159" name="CasellaDiTesto 158"/>
                <p:cNvSpPr txBox="1"/>
                <p:nvPr/>
              </p:nvSpPr>
              <p:spPr>
                <a:xfrm>
                  <a:off x="819179" y="6445914"/>
                  <a:ext cx="60996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Azioni</a:t>
                  </a:r>
                  <a:endParaRPr lang="it-IT" sz="700" dirty="0"/>
                </a:p>
              </p:txBody>
            </p:sp>
            <p:sp>
              <p:nvSpPr>
                <p:cNvPr id="160" name="Documento multiplo 159"/>
                <p:cNvSpPr/>
                <p:nvPr/>
              </p:nvSpPr>
              <p:spPr>
                <a:xfrm>
                  <a:off x="1429144" y="6455096"/>
                  <a:ext cx="283382" cy="182073"/>
                </a:xfrm>
                <a:prstGeom prst="flowChartMultidocumen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it-IT" sz="800" dirty="0"/>
                </a:p>
              </p:txBody>
            </p:sp>
            <p:sp>
              <p:nvSpPr>
                <p:cNvPr id="161" name="CasellaDiTesto 160"/>
                <p:cNvSpPr txBox="1"/>
                <p:nvPr/>
              </p:nvSpPr>
              <p:spPr>
                <a:xfrm>
                  <a:off x="3621282" y="6441914"/>
                  <a:ext cx="1113022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Procedura informatica</a:t>
                  </a:r>
                  <a:endParaRPr lang="it-IT" sz="700" dirty="0"/>
                </a:p>
              </p:txBody>
            </p:sp>
            <p:cxnSp>
              <p:nvCxnSpPr>
                <p:cNvPr id="162" name="Connettore 1 161"/>
                <p:cNvCxnSpPr/>
                <p:nvPr/>
              </p:nvCxnSpPr>
              <p:spPr>
                <a:xfrm>
                  <a:off x="5633449" y="6554874"/>
                  <a:ext cx="149025" cy="0"/>
                </a:xfrm>
                <a:prstGeom prst="line">
                  <a:avLst/>
                </a:prstGeom>
                <a:ln w="9525" cmpd="sng">
                  <a:prstDash val="sysDash"/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Connettore 1 162"/>
                <p:cNvCxnSpPr/>
                <p:nvPr/>
              </p:nvCxnSpPr>
              <p:spPr>
                <a:xfrm>
                  <a:off x="4744508" y="6554874"/>
                  <a:ext cx="155536" cy="0"/>
                </a:xfrm>
                <a:prstGeom prst="line">
                  <a:avLst/>
                </a:prstGeom>
                <a:ln w="9525" cmpd="sng"/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4" name="CasellaDiTesto 163"/>
                <p:cNvSpPr txBox="1"/>
                <p:nvPr/>
              </p:nvSpPr>
              <p:spPr>
                <a:xfrm>
                  <a:off x="5728246" y="6439922"/>
                  <a:ext cx="1058294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Elaborazione/Sequenza</a:t>
                  </a:r>
                  <a:endParaRPr lang="it-IT" sz="700" dirty="0"/>
                </a:p>
              </p:txBody>
            </p:sp>
          </p:grpSp>
        </p:grpSp>
        <p:sp>
          <p:nvSpPr>
            <p:cNvPr id="151" name="Elaborazione predefinita 150"/>
            <p:cNvSpPr/>
            <p:nvPr/>
          </p:nvSpPr>
          <p:spPr>
            <a:xfrm>
              <a:off x="2524126" y="6479980"/>
              <a:ext cx="234950" cy="171906"/>
            </a:xfrm>
            <a:prstGeom prst="flowChartPredefined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737738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225</Words>
  <Application>Microsoft Macintosh PowerPoint</Application>
  <PresentationFormat>Personalizzato</PresentationFormat>
  <Paragraphs>34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Martina Oppedisano</dc:creator>
  <cp:lastModifiedBy>Martina Oppedisano</cp:lastModifiedBy>
  <cp:revision>15</cp:revision>
  <dcterms:created xsi:type="dcterms:W3CDTF">2014-05-04T20:45:22Z</dcterms:created>
  <dcterms:modified xsi:type="dcterms:W3CDTF">2014-12-03T01:05:13Z</dcterms:modified>
</cp:coreProperties>
</file>